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77" r:id="rId3"/>
    <p:sldId id="278" r:id="rId4"/>
    <p:sldId id="279" r:id="rId5"/>
    <p:sldId id="280" r:id="rId6"/>
    <p:sldId id="256" r:id="rId7"/>
    <p:sldId id="281" r:id="rId8"/>
    <p:sldId id="283" r:id="rId9"/>
    <p:sldId id="282" r:id="rId10"/>
    <p:sldId id="28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30" userDrawn="1">
          <p15:clr>
            <a:srgbClr val="A4A3A4"/>
          </p15:clr>
        </p15:guide>
        <p15:guide id="4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64" autoAdjust="0"/>
  </p:normalViewPr>
  <p:slideViewPr>
    <p:cSldViewPr snapToGrid="0">
      <p:cViewPr>
        <p:scale>
          <a:sx n="150" d="100"/>
          <a:sy n="150" d="100"/>
        </p:scale>
        <p:origin x="2082" y="-318"/>
      </p:cViewPr>
      <p:guideLst>
        <p:guide orient="horz" pos="2795"/>
        <p:guide pos="3840"/>
        <p:guide pos="2230"/>
        <p:guide pos="53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9041-9778-454B-A135-55BF0A67CC13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16E04-0E34-4B15-8D1A-78FF6588D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2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D7C9-6F80-CD30-4B93-BABA16A2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E68DA-2E7F-19D1-6158-704B07D26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E07C4-F540-497E-28E0-6E83E41A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65838-D535-B468-AE32-A451FE9A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FA45A-15E4-0CFE-E5E4-48C9F352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F8D82-DCA5-36B5-5581-B2C33E4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42107-3FD0-95BE-13DA-E6AA7B7C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FC6B8-89E9-391B-496E-7F42EF58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2CE2D-44FA-6D37-DF68-991E0228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FC5E-8A47-DB81-E31D-045A8577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F6BDE-33B4-0313-730C-39D13CFDE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A4672-17F1-A74F-8087-46998E02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56D8-AE43-06DE-18F4-96843C01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6B4CE-1D93-6533-68CC-7EB4D098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0904-DE6E-4518-8A2E-A645630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5FF68-8DB5-771B-7CBC-293A1A1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6DB4B-C274-CFB4-3307-4F1C4221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363B8-2C89-7FB7-BC68-4EEF84AE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6F8F-B2D2-2DA7-759B-A0DA7F1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7F2C-1CDD-AC87-CB0C-FB6F21CE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66CA-3447-400D-36C7-E10F30A8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B00AB-F145-7873-C370-762C3B5F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A076C-3083-CF76-BE4C-CBCE237C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EDD37-4644-7F3F-F62E-0AD220F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BDF9B-650E-C48E-19E9-ED96C84F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6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C06C-4187-B2ED-A9E2-7B6EEB7B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F109E-047B-EE9B-BF84-BFB186B9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060C5-808F-4DF2-5229-28530292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7964A-FFDA-4692-A420-2FE6F681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6D1CC-D129-119B-FE64-12B50C7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F3530-E29B-D841-F935-234D88DE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0BB19-7568-DD2A-527E-3B8BD5C3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763B9-180F-FD15-4C8A-8A098B49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58DCE2-360E-A219-7ADB-9C93A5E90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AE6138-046D-23BD-E444-29D8A8C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92987-52A3-82DC-9541-7FC01BBB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F2518-C662-F459-B552-6271E12F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E316D-A5D6-B05D-F42E-F4C7F7E8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DFC59-975B-3035-F379-D412FCFE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0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4973-753D-4644-9B1D-BDF75C39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A0D1C-334D-D405-02DD-1791F119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097FFD-09B4-ED90-D0F5-CCDF7E3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070985-B900-8306-A01C-1EA41F9B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3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27D991-114B-0239-042D-E92CE07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E3FC0B-5941-FFAD-98BF-9FB169CA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5D267-BE37-7B9A-2B0D-C80A7736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0575-6487-F3B4-C18F-2841A166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3C8D1-CB9A-5A81-763C-4BFDC060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3C442-12CE-202B-4287-39A28EE2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53309-8BE8-E292-A98C-C336AB7E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FFAE6C-9228-CB19-7522-132A6F72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70FED-4E8A-AC1F-6C2A-F10CE98C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871E4-95E2-8DCC-BAAD-49EA1D9D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E8E2DB-0251-2E0A-6AFF-A73FA4ECC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863AC-626E-ADFA-AA40-B96244DB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6057D-D018-BF89-DC3C-BFEDB254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CC76B4-AC93-A39F-BF96-78ABB233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98AEC-A2BA-18DF-8740-F8813140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8F484-A438-D777-1EAB-FE95B6C3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1020A-999B-841E-DA0F-EB961B8D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4B9A-C3B7-790F-AC2A-92F3706E5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2FA3-6A4B-4A98-A624-31A8BDB83614}" type="datetimeFigureOut">
              <a:rPr lang="ko-KR" altLang="en-US" smtClean="0"/>
              <a:t>2024-07-28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E55B0-0F80-B634-9D84-59AFB922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33855-A11E-29E2-0407-5B78581C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1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740283" y="4698278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3163195" y="510192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3245048" y="3277929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4084210" y="1707561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234740" y="1063538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4130935" y="374556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5273935" y="212250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521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1557959" y="4919258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blipFill>
                <a:blip r:embed="rId7"/>
                <a:stretch>
                  <a:fillRect l="-5738" r="-4098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2380472" y="3365332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3429604" y="1691240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blipFill>
                <a:blip r:embed="rId8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blipFill>
                <a:blip r:embed="rId9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BA9128-F05A-D224-43D0-0A5D393DCC1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FEAB69-6021-C9D1-D774-AD452F8D240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/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blipFill>
                <a:blip r:embed="rId10"/>
                <a:stretch>
                  <a:fillRect l="-8333" r="-8333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/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blipFill>
                <a:blip r:embed="rId11"/>
                <a:stretch>
                  <a:fillRect l="-8571" r="-857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694153" y="5092024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4281336" y="3850095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16555F-7BF4-ADCE-0FB7-C399A89C12F3}"/>
              </a:ext>
            </a:extLst>
          </p:cNvPr>
          <p:cNvSpPr/>
          <p:nvPr/>
        </p:nvSpPr>
        <p:spPr>
          <a:xfrm>
            <a:off x="4558838" y="978621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519867-695A-535E-C872-9CA384A4A494}"/>
              </a:ext>
            </a:extLst>
          </p:cNvPr>
          <p:cNvGrpSpPr/>
          <p:nvPr/>
        </p:nvGrpSpPr>
        <p:grpSpPr>
          <a:xfrm>
            <a:off x="3792802" y="6200189"/>
            <a:ext cx="1614353" cy="800212"/>
            <a:chOff x="4523092" y="5800083"/>
            <a:chExt cx="1614353" cy="800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/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60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/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blipFill>
                  <a:blip r:embed="rId13"/>
                  <a:stretch>
                    <a:fillRect l="-755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950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8BFCC7DE-038C-F44A-4009-05ED453345A3}"/>
              </a:ext>
            </a:extLst>
          </p:cNvPr>
          <p:cNvGrpSpPr/>
          <p:nvPr/>
        </p:nvGrpSpPr>
        <p:grpSpPr>
          <a:xfrm>
            <a:off x="8943831" y="541607"/>
            <a:ext cx="576491" cy="621007"/>
            <a:chOff x="5927581" y="3735657"/>
            <a:chExt cx="576491" cy="621007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8954F2F-9B7B-97BB-BD97-1AD1F855C2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45E372-811A-0A3E-46D8-B34F7C6AB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30C8EAB-9A86-728A-2E89-BFA3930A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D688B-51EB-33B9-99A2-836A5E53A181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0E101E-6DD6-6613-78FE-24E529FA6B0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679CAB-C4A0-67D3-FBD6-A119C815AA4E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D6C8001B-775D-B83A-581F-DB7C4AAFD234}"/>
              </a:ext>
            </a:extLst>
          </p:cNvPr>
          <p:cNvGrpSpPr/>
          <p:nvPr/>
        </p:nvGrpSpPr>
        <p:grpSpPr>
          <a:xfrm>
            <a:off x="991453" y="1162614"/>
            <a:ext cx="4095387" cy="3924444"/>
            <a:chOff x="1740753" y="1720755"/>
            <a:chExt cx="4095387" cy="3924444"/>
          </a:xfrm>
        </p:grpSpPr>
        <p:sp>
          <p:nvSpPr>
            <p:cNvPr id="1046" name="평행 사변형 1045">
              <a:extLst>
                <a:ext uri="{FF2B5EF4-FFF2-40B4-BE49-F238E27FC236}">
                  <a16:creationId xmlns:a16="http://schemas.microsoft.com/office/drawing/2014/main" id="{16B50A31-9DEB-6B4A-B356-CD3EDA1E62F0}"/>
                </a:ext>
              </a:extLst>
            </p:cNvPr>
            <p:cNvSpPr/>
            <p:nvPr/>
          </p:nvSpPr>
          <p:spPr>
            <a:xfrm>
              <a:off x="2659075" y="2654022"/>
              <a:ext cx="1685925" cy="1287199"/>
            </a:xfrm>
            <a:prstGeom prst="parallelogram">
              <a:avLst>
                <a:gd name="adj" fmla="val 100509"/>
              </a:avLst>
            </a:prstGeom>
            <a:solidFill>
              <a:schemeClr val="bg1">
                <a:lumMod val="65000"/>
                <a:alpha val="2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E593E359-A3E0-5FEC-0391-E5E015421406}"/>
                </a:ext>
              </a:extLst>
            </p:cNvPr>
            <p:cNvSpPr/>
            <p:nvPr/>
          </p:nvSpPr>
          <p:spPr>
            <a:xfrm>
              <a:off x="1740753" y="1720755"/>
              <a:ext cx="1856096" cy="1864770"/>
            </a:xfrm>
            <a:prstGeom prst="cube">
              <a:avLst>
                <a:gd name="adj" fmla="val 3200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비디오 카메라 기호 - 무료 멀티미디어개 아이콘">
              <a:extLst>
                <a:ext uri="{FF2B5EF4-FFF2-40B4-BE49-F238E27FC236}">
                  <a16:creationId xmlns:a16="http://schemas.microsoft.com/office/drawing/2014/main" id="{6CA9DE7C-C996-0BF4-A2F7-B333D2AD6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804" r="-327" b="22366"/>
            <a:stretch/>
          </p:blipFill>
          <p:spPr bwMode="auto">
            <a:xfrm>
              <a:off x="2962227" y="1829937"/>
              <a:ext cx="395785" cy="22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43B4A4-5E80-B9D8-562D-2F37EB5B7662}"/>
                </a:ext>
              </a:extLst>
            </p:cNvPr>
            <p:cNvGrpSpPr/>
            <p:nvPr/>
          </p:nvGrpSpPr>
          <p:grpSpPr>
            <a:xfrm>
              <a:off x="3472747" y="2921752"/>
              <a:ext cx="1622936" cy="672252"/>
              <a:chOff x="3282247" y="3858661"/>
              <a:chExt cx="1622936" cy="672252"/>
            </a:xfrm>
          </p:grpSpPr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48F033E4-FBC3-A4DD-6699-224BFE3E8504}"/>
                  </a:ext>
                </a:extLst>
              </p:cNvPr>
              <p:cNvSpPr/>
              <p:nvPr/>
            </p:nvSpPr>
            <p:spPr>
              <a:xfrm>
                <a:off x="3282247" y="3858661"/>
                <a:ext cx="1622936" cy="672252"/>
              </a:xfrm>
              <a:prstGeom prst="cube">
                <a:avLst>
                  <a:gd name="adj" fmla="val 9004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1C77B70A-DD33-2449-5D3D-FFCD40B71E77}"/>
                  </a:ext>
                </a:extLst>
              </p:cNvPr>
              <p:cNvSpPr/>
              <p:nvPr/>
            </p:nvSpPr>
            <p:spPr>
              <a:xfrm>
                <a:off x="3297238" y="3858661"/>
                <a:ext cx="1605413" cy="596712"/>
              </a:xfrm>
              <a:prstGeom prst="parallelogram">
                <a:avLst>
                  <a:gd name="adj" fmla="val 100509"/>
                </a:avLst>
              </a:prstGeom>
              <a:pattFill prst="lgCheck">
                <a:fgClr>
                  <a:schemeClr val="tx1"/>
                </a:fgClr>
                <a:bgClr>
                  <a:schemeClr val="bg1"/>
                </a:bgClr>
              </a:patt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7808DEA-E4D6-B01B-FEF3-F7A92F744F1B}"/>
                </a:ext>
              </a:extLst>
            </p:cNvPr>
            <p:cNvCxnSpPr>
              <a:cxnSpLocks/>
            </p:cNvCxnSpPr>
            <p:nvPr/>
          </p:nvCxnSpPr>
          <p:spPr>
            <a:xfrm>
              <a:off x="3358012" y="1924963"/>
              <a:ext cx="0" cy="133291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BA4610-DF04-D90A-E621-56087261B3B9}"/>
                </a:ext>
              </a:extLst>
            </p:cNvPr>
            <p:cNvSpPr txBox="1"/>
            <p:nvPr/>
          </p:nvSpPr>
          <p:spPr>
            <a:xfrm>
              <a:off x="3054579" y="2553112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0.53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07F5DD-7264-7A00-49FF-69F7AC01EC5E}"/>
                </a:ext>
              </a:extLst>
            </p:cNvPr>
            <p:cNvSpPr txBox="1"/>
            <p:nvPr/>
          </p:nvSpPr>
          <p:spPr>
            <a:xfrm>
              <a:off x="3044189" y="3573867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0.04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C2E7473-51E0-EDCF-B6E1-BA5191813A08}"/>
                </a:ext>
              </a:extLst>
            </p:cNvPr>
            <p:cNvCxnSpPr>
              <a:cxnSpLocks/>
            </p:cNvCxnSpPr>
            <p:nvPr/>
          </p:nvCxnSpPr>
          <p:spPr>
            <a:xfrm>
              <a:off x="3413575" y="3522727"/>
              <a:ext cx="0" cy="777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63F8D7F-CBA2-5740-AF7C-D0BE162CA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1742" y="3204891"/>
              <a:ext cx="4219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DC3FE6-9515-B482-70DC-07A45E4C0025}"/>
                </a:ext>
              </a:extLst>
            </p:cNvPr>
            <p:cNvCxnSpPr/>
            <p:nvPr/>
          </p:nvCxnSpPr>
          <p:spPr>
            <a:xfrm>
              <a:off x="3212397" y="3523226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36DA82B-761D-727D-D7D5-5E1E6D54633C}"/>
                </a:ext>
              </a:extLst>
            </p:cNvPr>
            <p:cNvCxnSpPr/>
            <p:nvPr/>
          </p:nvCxnSpPr>
          <p:spPr>
            <a:xfrm>
              <a:off x="3212397" y="3595680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BCBF1BE5-2990-F47E-511F-40913349EF3F}"/>
                </a:ext>
              </a:extLst>
            </p:cNvPr>
            <p:cNvGrpSpPr/>
            <p:nvPr/>
          </p:nvGrpSpPr>
          <p:grpSpPr>
            <a:xfrm>
              <a:off x="3740940" y="2820527"/>
              <a:ext cx="422610" cy="482150"/>
              <a:chOff x="3658390" y="3658727"/>
              <a:chExt cx="422610" cy="482150"/>
            </a:xfrm>
          </p:grpSpPr>
          <p:cxnSp>
            <p:nvCxnSpPr>
              <p:cNvPr id="1040" name="직선 화살표 연결선 1039">
                <a:extLst>
                  <a:ext uri="{FF2B5EF4-FFF2-40B4-BE49-F238E27FC236}">
                    <a16:creationId xmlns:a16="http://schemas.microsoft.com/office/drawing/2014/main" id="{36E4DB02-FD6D-C96F-E575-0F3B4E7E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4884" y="4045602"/>
                <a:ext cx="27369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27E66841-DE51-23FA-C4F3-2413AF5FA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3018" y="3822446"/>
                <a:ext cx="213221" cy="22315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직선 화살표 연결선 1041">
                <a:extLst>
                  <a:ext uri="{FF2B5EF4-FFF2-40B4-BE49-F238E27FC236}">
                    <a16:creationId xmlns:a16="http://schemas.microsoft.com/office/drawing/2014/main" id="{C43462B3-097F-6399-18CE-59D627E40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4884" y="3774000"/>
                <a:ext cx="0" cy="2660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E12321-995D-8FBD-BE7D-3DF5CAF9463C}"/>
                  </a:ext>
                </a:extLst>
              </p:cNvPr>
              <p:cNvSpPr txBox="1"/>
              <p:nvPr/>
            </p:nvSpPr>
            <p:spPr>
              <a:xfrm>
                <a:off x="3964739" y="3971600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5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5D4A3C68-BB21-47C9-F562-5409E31CE3CE}"/>
                  </a:ext>
                </a:extLst>
              </p:cNvPr>
              <p:cNvSpPr txBox="1"/>
              <p:nvPr/>
            </p:nvSpPr>
            <p:spPr>
              <a:xfrm>
                <a:off x="3852276" y="3705444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5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900DCC52-62B9-8FAD-A2E8-2923CD89EF4D}"/>
                  </a:ext>
                </a:extLst>
              </p:cNvPr>
              <p:cNvSpPr txBox="1"/>
              <p:nvPr/>
            </p:nvSpPr>
            <p:spPr>
              <a:xfrm>
                <a:off x="3658390" y="3658727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5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2BF5B5-3A7B-333A-8505-778D32AAB26F}"/>
                </a:ext>
              </a:extLst>
            </p:cNvPr>
            <p:cNvSpPr txBox="1"/>
            <p:nvPr/>
          </p:nvSpPr>
          <p:spPr>
            <a:xfrm>
              <a:off x="3406186" y="3020053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0.25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8EEABE9-8C66-CEAC-EF8F-00593253D284}"/>
                </a:ext>
              </a:extLst>
            </p:cNvPr>
            <p:cNvSpPr txBox="1"/>
            <p:nvPr/>
          </p:nvSpPr>
          <p:spPr>
            <a:xfrm>
              <a:off x="2649599" y="3783195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사각지대</a:t>
              </a:r>
            </a:p>
          </p:txBody>
        </p:sp>
        <p:sp>
          <p:nvSpPr>
            <p:cNvPr id="1049" name="화살표: 아래쪽 1048">
              <a:extLst>
                <a:ext uri="{FF2B5EF4-FFF2-40B4-BE49-F238E27FC236}">
                  <a16:creationId xmlns:a16="http://schemas.microsoft.com/office/drawing/2014/main" id="{A69380F2-D098-5979-CEAC-7349C86A17E6}"/>
                </a:ext>
              </a:extLst>
            </p:cNvPr>
            <p:cNvSpPr/>
            <p:nvPr/>
          </p:nvSpPr>
          <p:spPr>
            <a:xfrm>
              <a:off x="3932250" y="3675775"/>
              <a:ext cx="412750" cy="47709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731EB892-CAB0-FA4A-DE98-01CF9EF4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0960" y="4243840"/>
              <a:ext cx="3345180" cy="1401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44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3521977" y="1389515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178050" y="4380232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2600962" y="478387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2682815" y="2959883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3568702" y="342751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276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995726" y="4601212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1818239" y="3047286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2867371" y="1373194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blipFill>
                <a:blip r:embed="rId7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blipFill>
                <a:blip r:embed="rId8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131920" y="4773978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3719103" y="3532049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F97050-58BF-D1C5-63E4-01514E9D9E7A}"/>
              </a:ext>
            </a:extLst>
          </p:cNvPr>
          <p:cNvSpPr/>
          <p:nvPr/>
        </p:nvSpPr>
        <p:spPr>
          <a:xfrm rot="1565019" flipH="1">
            <a:off x="3898967" y="1731927"/>
            <a:ext cx="3079152" cy="126932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2672507" y="745492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4711702" y="180445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blipFill>
                <a:blip r:embed="rId9"/>
                <a:stretch>
                  <a:fillRect l="-5738" r="-32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096A2769-C8D7-3B68-CF4C-E0CB25C73267}"/>
              </a:ext>
            </a:extLst>
          </p:cNvPr>
          <p:cNvGrpSpPr/>
          <p:nvPr/>
        </p:nvGrpSpPr>
        <p:grpSpPr>
          <a:xfrm>
            <a:off x="4069832" y="1096530"/>
            <a:ext cx="940482" cy="775721"/>
            <a:chOff x="5890650" y="463198"/>
            <a:chExt cx="940482" cy="775721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CBA9128-F05A-D224-43D0-0A5D393DCC1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FEAB69-6021-C9D1-D774-AD452F8D240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/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/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571" r="-8571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016555F-7BF4-ADCE-0FB7-C399A89C12F3}"/>
                </a:ext>
              </a:extLst>
            </p:cNvPr>
            <p:cNvSpPr/>
            <p:nvPr/>
          </p:nvSpPr>
          <p:spPr>
            <a:xfrm>
              <a:off x="6116035" y="463198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/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blipFill>
                <a:blip r:embed="rId12"/>
                <a:stretch>
                  <a:fillRect l="-246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/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blipFill>
                <a:blip r:embed="rId13"/>
                <a:stretch>
                  <a:fillRect l="-2439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57E1BD-AA20-98F8-4F78-7E5B7781A41A}"/>
              </a:ext>
            </a:extLst>
          </p:cNvPr>
          <p:cNvCxnSpPr/>
          <p:nvPr/>
        </p:nvCxnSpPr>
        <p:spPr>
          <a:xfrm>
            <a:off x="4030980" y="712018"/>
            <a:ext cx="0" cy="44799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58EA9D-368C-9432-F583-E240F1F7EE99}"/>
              </a:ext>
            </a:extLst>
          </p:cNvPr>
          <p:cNvCxnSpPr>
            <a:cxnSpLocks/>
          </p:cNvCxnSpPr>
          <p:nvPr/>
        </p:nvCxnSpPr>
        <p:spPr>
          <a:xfrm flipH="1" flipV="1">
            <a:off x="4030980" y="707378"/>
            <a:ext cx="338939" cy="13589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/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+(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blipFill>
                <a:blip r:embed="rId14"/>
                <a:stretch>
                  <a:fillRect l="-662" r="-264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/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blipFill>
                <a:blip r:embed="rId15"/>
                <a:stretch>
                  <a:fillRect l="-226" r="-2257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1AA1AD-DB24-935A-1560-4F0222582FC6}"/>
              </a:ext>
            </a:extLst>
          </p:cNvPr>
          <p:cNvGrpSpPr/>
          <p:nvPr/>
        </p:nvGrpSpPr>
        <p:grpSpPr>
          <a:xfrm>
            <a:off x="1256076" y="262440"/>
            <a:ext cx="6084038" cy="6006945"/>
            <a:chOff x="760776" y="538665"/>
            <a:chExt cx="6084038" cy="60069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4995A14-CC39-E9D0-1E46-C9848FB977D4}"/>
                </a:ext>
              </a:extLst>
            </p:cNvPr>
            <p:cNvGrpSpPr/>
            <p:nvPr/>
          </p:nvGrpSpPr>
          <p:grpSpPr>
            <a:xfrm>
              <a:off x="760776" y="538665"/>
              <a:ext cx="6084038" cy="4914717"/>
              <a:chOff x="760776" y="538665"/>
              <a:chExt cx="6084038" cy="4914717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287027" y="1281565"/>
                <a:ext cx="3557787" cy="152681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3100" y="427228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366012" y="467592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447865" y="285193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333752" y="331956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760776" y="449326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241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583289" y="293933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632421" y="126524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1896970" y="466602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484153" y="342409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376466" y="1193007"/>
                <a:ext cx="3079152" cy="126932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437557" y="63754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476752" y="169650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85" r="-4132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3529920" y="538665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04657-0AAE-65FF-089C-26B09A0F1AEA}"/>
                  </a:ext>
                </a:extLst>
              </p:cNvPr>
              <p:cNvSpPr txBox="1"/>
              <p:nvPr/>
            </p:nvSpPr>
            <p:spPr>
              <a:xfrm>
                <a:off x="5340262" y="2939814"/>
                <a:ext cx="1495922" cy="526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이미지 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crop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은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좌표계 이동과 무관함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F4B57C-2F90-1CC4-80E9-5401D02BFEF8}"/>
                </a:ext>
              </a:extLst>
            </p:cNvPr>
            <p:cNvGrpSpPr/>
            <p:nvPr/>
          </p:nvGrpSpPr>
          <p:grpSpPr>
            <a:xfrm>
              <a:off x="2995619" y="5745398"/>
              <a:ext cx="1614353" cy="800212"/>
              <a:chOff x="3755305" y="5494756"/>
              <a:chExt cx="1614353" cy="800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6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8" r="-379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748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00F3FA-7C55-35FA-EEF4-AB23099015A5}"/>
              </a:ext>
            </a:extLst>
          </p:cNvPr>
          <p:cNvGrpSpPr/>
          <p:nvPr/>
        </p:nvGrpSpPr>
        <p:grpSpPr>
          <a:xfrm>
            <a:off x="1338626" y="381166"/>
            <a:ext cx="6914986" cy="6095668"/>
            <a:chOff x="995726" y="530346"/>
            <a:chExt cx="6914986" cy="609566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56F9B9-8B73-A95B-440E-91DA4C0C1167}"/>
                </a:ext>
              </a:extLst>
            </p:cNvPr>
            <p:cNvGrpSpPr/>
            <p:nvPr/>
          </p:nvGrpSpPr>
          <p:grpSpPr>
            <a:xfrm>
              <a:off x="995726" y="530346"/>
              <a:ext cx="6010500" cy="5030986"/>
              <a:chOff x="995726" y="530346"/>
              <a:chExt cx="6010500" cy="5030986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499092" y="1372481"/>
                <a:ext cx="3507134" cy="1642631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8050" y="438023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600962" y="478387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682815" y="295988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568702" y="342751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46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995726" y="460121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1932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818239" y="304728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867371" y="137319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2131920" y="477397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719103" y="353204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990798" y="1607283"/>
                <a:ext cx="2449222" cy="99752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672507" y="74549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711702" y="180445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38" r="-4098" b="-306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4069832" y="1096530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/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444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E0B38C18-8FC3-969B-FCA5-9AAFE07E3DB7}"/>
                  </a:ext>
                </a:extLst>
              </p:cNvPr>
              <p:cNvCxnSpPr/>
              <p:nvPr/>
            </p:nvCxnSpPr>
            <p:spPr>
              <a:xfrm>
                <a:off x="4030980" y="712018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181E5E0-1E3B-E13E-15F0-3B628C2CA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0980" y="707378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9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297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9C8A19C-5FEC-CD9B-FCC4-22C1A331AF07}"/>
                  </a:ext>
                </a:extLst>
              </p:cNvPr>
              <p:cNvCxnSpPr/>
              <p:nvPr/>
            </p:nvCxnSpPr>
            <p:spPr>
              <a:xfrm>
                <a:off x="6095293" y="3046890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F900C76-3C0A-B179-C5D0-06D75876D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5293" y="3042250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26B0E0-06AE-07F1-EEF0-0604AA579952}"/>
                </a:ext>
              </a:extLst>
            </p:cNvPr>
            <p:cNvGrpSpPr/>
            <p:nvPr/>
          </p:nvGrpSpPr>
          <p:grpSpPr>
            <a:xfrm>
              <a:off x="2065907" y="5806053"/>
              <a:ext cx="5844805" cy="819961"/>
              <a:chOff x="2772954" y="5779692"/>
              <a:chExt cx="5844805" cy="819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7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4FA427-1BD2-155B-85D6-14FDA21705FC}"/>
              </a:ext>
            </a:extLst>
          </p:cNvPr>
          <p:cNvGrpSpPr/>
          <p:nvPr/>
        </p:nvGrpSpPr>
        <p:grpSpPr>
          <a:xfrm>
            <a:off x="1769635" y="511896"/>
            <a:ext cx="7137340" cy="3386632"/>
            <a:chOff x="1598185" y="1226271"/>
            <a:chExt cx="7137340" cy="3386632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8F4F325-78E1-2373-775D-B6689677A14B}"/>
                </a:ext>
              </a:extLst>
            </p:cNvPr>
            <p:cNvSpPr/>
            <p:nvPr/>
          </p:nvSpPr>
          <p:spPr>
            <a:xfrm rot="1565019" flipH="1">
              <a:off x="1598185" y="1955211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A680190-095C-8495-1207-B645BA9D972A}"/>
                </a:ext>
              </a:extLst>
            </p:cNvPr>
            <p:cNvSpPr/>
            <p:nvPr/>
          </p:nvSpPr>
          <p:spPr>
            <a:xfrm>
              <a:off x="2787910" y="2370153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/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blipFill>
                  <a:blip r:embed="rId2"/>
                  <a:stretch>
                    <a:fillRect l="-5738" r="-4098" b="-306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FF14E5-5DAA-0B3F-C7CF-5EE476E5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4CA8458-DFBE-DE40-59DB-58D2DFBEFCF1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/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08" r="-540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38B488-5B30-E1FA-DE5A-12616858C5A2}"/>
                </a:ext>
              </a:extLst>
            </p:cNvPr>
            <p:cNvSpPr/>
            <p:nvPr/>
          </p:nvSpPr>
          <p:spPr>
            <a:xfrm>
              <a:off x="2072813" y="1226271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DDE88D1-B4A4-43E0-7126-248EAE8EF5D7}"/>
                </a:ext>
              </a:extLst>
            </p:cNvPr>
            <p:cNvSpPr/>
            <p:nvPr/>
          </p:nvSpPr>
          <p:spPr>
            <a:xfrm rot="1565019" flipH="1">
              <a:off x="5177738" y="2012360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2055334-A712-9F41-C9C0-852683F39142}"/>
                </a:ext>
              </a:extLst>
            </p:cNvPr>
            <p:cNvSpPr/>
            <p:nvPr/>
          </p:nvSpPr>
          <p:spPr>
            <a:xfrm rot="1565019" flipH="1">
              <a:off x="5554728" y="2354772"/>
              <a:ext cx="3079152" cy="126932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69125E2-B522-F15D-C10C-DCF71E84FB01}"/>
                </a:ext>
              </a:extLst>
            </p:cNvPr>
            <p:cNvSpPr/>
            <p:nvPr/>
          </p:nvSpPr>
          <p:spPr>
            <a:xfrm>
              <a:off x="6367463" y="2427302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/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blipFill>
                  <a:blip r:embed="rId4"/>
                  <a:stretch>
                    <a:fillRect l="-5785" r="-4132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E845A22-03B2-0C10-BCC5-3329AA634A78}"/>
                </a:ext>
              </a:extLst>
            </p:cNvPr>
            <p:cNvGrpSpPr/>
            <p:nvPr/>
          </p:nvGrpSpPr>
          <p:grpSpPr>
            <a:xfrm>
              <a:off x="5725593" y="1719375"/>
              <a:ext cx="940482" cy="775721"/>
              <a:chOff x="5890650" y="463198"/>
              <a:chExt cx="940482" cy="775721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794C3B6-3DAB-6688-5368-0E8052C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25C2757-21DF-EF99-7D36-29B2C4F4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r="-8333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/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71" r="-8571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BE5A865-DC69-18D7-5C14-38CB3FE61DB9}"/>
                  </a:ext>
                </a:extLst>
              </p:cNvPr>
              <p:cNvSpPr/>
              <p:nvPr/>
            </p:nvSpPr>
            <p:spPr>
              <a:xfrm>
                <a:off x="6116035" y="46319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01A593C-A666-F110-3A36-3FDE6455000B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2161781" y="1315239"/>
              <a:ext cx="626129" cy="10872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FE008E6-097F-1DDB-468A-9E503C22020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017547" y="1798494"/>
              <a:ext cx="349916" cy="67071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179B19-B310-0224-3917-5F1F9FF6417A}"/>
                </a:ext>
              </a:extLst>
            </p:cNvPr>
            <p:cNvSpPr txBox="1"/>
            <p:nvPr/>
          </p:nvSpPr>
          <p:spPr>
            <a:xfrm>
              <a:off x="2605908" y="4243571"/>
              <a:ext cx="13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미적용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F53D56-E144-1755-A010-1C5DC3E85C77}"/>
                </a:ext>
              </a:extLst>
            </p:cNvPr>
            <p:cNvSpPr txBox="1"/>
            <p:nvPr/>
          </p:nvSpPr>
          <p:spPr>
            <a:xfrm>
              <a:off x="6384455" y="4243571"/>
              <a:ext cx="1144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0B032C-D343-6FE6-EFF3-5018279BE160}"/>
              </a:ext>
            </a:extLst>
          </p:cNvPr>
          <p:cNvGrpSpPr/>
          <p:nvPr/>
        </p:nvGrpSpPr>
        <p:grpSpPr>
          <a:xfrm>
            <a:off x="2179867" y="1326482"/>
            <a:ext cx="7832266" cy="3473392"/>
            <a:chOff x="2179867" y="1326482"/>
            <a:chExt cx="7832266" cy="34733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0A4E659-EDA1-A0E8-75B9-17A1F39A1C71}"/>
                </a:ext>
              </a:extLst>
            </p:cNvPr>
            <p:cNvGrpSpPr/>
            <p:nvPr/>
          </p:nvGrpSpPr>
          <p:grpSpPr>
            <a:xfrm>
              <a:off x="2179867" y="1326482"/>
              <a:ext cx="7832266" cy="3473392"/>
              <a:chOff x="2430780" y="1456022"/>
              <a:chExt cx="7832266" cy="347339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B136872-BE65-8ADD-00B1-74791F7CF382}"/>
                  </a:ext>
                </a:extLst>
              </p:cNvPr>
              <p:cNvGrpSpPr/>
              <p:nvPr/>
            </p:nvGrpSpPr>
            <p:grpSpPr>
              <a:xfrm>
                <a:off x="2430780" y="1456022"/>
                <a:ext cx="7832266" cy="3013850"/>
                <a:chOff x="2057400" y="1577942"/>
                <a:chExt cx="7832266" cy="3013850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1317BC2F-A90D-3F56-714C-02B606A12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7400" y="3064476"/>
                  <a:ext cx="293473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4D31AC-230E-DD9A-0DA4-16C7C07F9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2330" y="3847071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A5B67F63-6AC0-432F-08E3-0F3C9FC1B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8175" y="4591792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4A68B0E-3A48-E217-5F54-7E194C6AC48B}"/>
                    </a:ext>
                  </a:extLst>
                </p:cNvPr>
                <p:cNvSpPr/>
                <p:nvPr/>
              </p:nvSpPr>
              <p:spPr>
                <a:xfrm>
                  <a:off x="3487695" y="3027405"/>
                  <a:ext cx="74141" cy="7414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B336159-5248-B4AE-13A0-2AF9FD93F652}"/>
                    </a:ext>
                  </a:extLst>
                </p:cNvPr>
                <p:cNvGrpSpPr/>
                <p:nvPr/>
              </p:nvGrpSpPr>
              <p:grpSpPr>
                <a:xfrm>
                  <a:off x="5983245" y="2989531"/>
                  <a:ext cx="2934730" cy="74141"/>
                  <a:chOff x="5274791" y="3027405"/>
                  <a:chExt cx="2934730" cy="74141"/>
                </a:xfrm>
              </p:grpSpPr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2F6B490-1C5A-82B2-FBBF-DB98DD560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74791" y="3064476"/>
                    <a:ext cx="293473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8093FD2-0878-2A53-78C0-20648EF66A76}"/>
                      </a:ext>
                    </a:extLst>
                  </p:cNvPr>
                  <p:cNvSpPr/>
                  <p:nvPr/>
                </p:nvSpPr>
                <p:spPr>
                  <a:xfrm>
                    <a:off x="6705086" y="3027405"/>
                    <a:ext cx="74141" cy="7414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2" name="오른쪽 중괄호 21">
                  <a:extLst>
                    <a:ext uri="{FF2B5EF4-FFF2-40B4-BE49-F238E27FC236}">
                      <a16:creationId xmlns:a16="http://schemas.microsoft.com/office/drawing/2014/main" id="{8E5A412B-B668-4B54-0CC5-D423222134F4}"/>
                    </a:ext>
                  </a:extLst>
                </p:cNvPr>
                <p:cNvSpPr/>
                <p:nvPr/>
              </p:nvSpPr>
              <p:spPr>
                <a:xfrm>
                  <a:off x="5088924" y="3064474"/>
                  <a:ext cx="185351" cy="846429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91DC5B-AE8E-B2AD-84AC-878AC2EBBD42}"/>
                    </a:ext>
                  </a:extLst>
                </p:cNvPr>
                <p:cNvSpPr txBox="1"/>
                <p:nvPr/>
              </p:nvSpPr>
              <p:spPr>
                <a:xfrm>
                  <a:off x="5274275" y="3303022"/>
                  <a:ext cx="2632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오른쪽 중괄호 23">
                  <a:extLst>
                    <a:ext uri="{FF2B5EF4-FFF2-40B4-BE49-F238E27FC236}">
                      <a16:creationId xmlns:a16="http://schemas.microsoft.com/office/drawing/2014/main" id="{718CB356-3045-8E14-5174-AEF0530ED57C}"/>
                    </a:ext>
                  </a:extLst>
                </p:cNvPr>
                <p:cNvSpPr/>
                <p:nvPr/>
              </p:nvSpPr>
              <p:spPr>
                <a:xfrm>
                  <a:off x="9033303" y="3026600"/>
                  <a:ext cx="185351" cy="1565192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C6C189-7D7F-7D6C-110B-77537F36DAB9}"/>
                    </a:ext>
                  </a:extLst>
                </p:cNvPr>
                <p:cNvSpPr txBox="1"/>
                <p:nvPr/>
              </p:nvSpPr>
              <p:spPr>
                <a:xfrm>
                  <a:off x="9286616" y="3634480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 * 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1F467F14-A96D-C59F-5F12-7B9F6E6BA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650" y="2011987"/>
                  <a:ext cx="1733550" cy="184503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14C4D127-D973-0BE2-3A11-6A29451E41C7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 flipH="1">
                  <a:off x="2781686" y="2011984"/>
                  <a:ext cx="1739059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A0600702-6ED6-E1F9-CBE1-0E9D40767C48}"/>
                    </a:ext>
                  </a:extLst>
                </p:cNvPr>
                <p:cNvCxnSpPr>
                  <a:cxnSpLocks/>
                  <a:stCxn id="34" idx="3"/>
                </p:cNvCxnSpPr>
                <p:nvPr/>
              </p:nvCxnSpPr>
              <p:spPr>
                <a:xfrm flipH="1">
                  <a:off x="3524765" y="2011984"/>
                  <a:ext cx="7005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58A802E4-60C3-D90A-7858-66141284AD48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7450608" y="1577942"/>
                  <a:ext cx="2" cy="301385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66661E1B-3A52-239A-CE85-B6330C8F4114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>
                <a:xfrm flipH="1">
                  <a:off x="6708175" y="1577942"/>
                  <a:ext cx="1420855" cy="300372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330152FB-C400-DA53-E538-B966E80F4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4108" y="1577943"/>
                  <a:ext cx="1428937" cy="300372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부분 원형 15">
                  <a:extLst>
                    <a:ext uri="{FF2B5EF4-FFF2-40B4-BE49-F238E27FC236}">
                      <a16:creationId xmlns:a16="http://schemas.microsoft.com/office/drawing/2014/main" id="{E065851A-0F64-4D19-E208-9A16B781CCF9}"/>
                    </a:ext>
                  </a:extLst>
                </p:cNvPr>
                <p:cNvSpPr/>
                <p:nvPr/>
              </p:nvSpPr>
              <p:spPr>
                <a:xfrm rot="16200000">
                  <a:off x="3232579" y="2769199"/>
                  <a:ext cx="590550" cy="590550"/>
                </a:xfrm>
                <a:prstGeom prst="pie">
                  <a:avLst>
                    <a:gd name="adj1" fmla="val 0"/>
                    <a:gd name="adj2" fmla="val 260794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CE22FE6A-674A-C8E9-DB2A-8B405FF98DA1}"/>
                    </a:ext>
                  </a:extLst>
                </p:cNvPr>
                <p:cNvSpPr/>
                <p:nvPr/>
              </p:nvSpPr>
              <p:spPr>
                <a:xfrm rot="16200000">
                  <a:off x="7157716" y="2714656"/>
                  <a:ext cx="590550" cy="590550"/>
                </a:xfrm>
                <a:prstGeom prst="pie">
                  <a:avLst>
                    <a:gd name="adj1" fmla="val 0"/>
                    <a:gd name="adj2" fmla="val 1603671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2000" r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7353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536DF8-E4EA-1C3E-CD09-E64A06719811}"/>
                  </a:ext>
                </a:extLst>
              </p:cNvPr>
              <p:cNvSpPr txBox="1"/>
              <p:nvPr/>
            </p:nvSpPr>
            <p:spPr>
              <a:xfrm>
                <a:off x="3167564" y="3794094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25C57-77F7-8100-6C9F-2CB6EA0F2341}"/>
                  </a:ext>
                </a:extLst>
              </p:cNvPr>
              <p:cNvSpPr txBox="1"/>
              <p:nvPr/>
            </p:nvSpPr>
            <p:spPr>
              <a:xfrm>
                <a:off x="7095049" y="4560082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DBD21C8-0C02-5DB1-0F53-F4EB215007F8}"/>
                </a:ext>
              </a:extLst>
            </p:cNvPr>
            <p:cNvSpPr/>
            <p:nvPr/>
          </p:nvSpPr>
          <p:spPr>
            <a:xfrm rot="10800000">
              <a:off x="2665262" y="1760524"/>
              <a:ext cx="1977950" cy="1053543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A918CF44-9874-472F-58D6-1530B5142703}"/>
                </a:ext>
              </a:extLst>
            </p:cNvPr>
            <p:cNvSpPr/>
            <p:nvPr/>
          </p:nvSpPr>
          <p:spPr>
            <a:xfrm rot="10800000">
              <a:off x="6894653" y="1326482"/>
              <a:ext cx="1356844" cy="1448846"/>
            </a:xfrm>
            <a:prstGeom prst="triangl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28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A4223C68-BF5F-F489-24A7-D835034EF172}"/>
              </a:ext>
            </a:extLst>
          </p:cNvPr>
          <p:cNvGrpSpPr/>
          <p:nvPr/>
        </p:nvGrpSpPr>
        <p:grpSpPr>
          <a:xfrm>
            <a:off x="1331006" y="0"/>
            <a:ext cx="6010500" cy="6991378"/>
            <a:chOff x="1331006" y="0"/>
            <a:chExt cx="6010500" cy="69913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0654117-50C6-3C6F-1221-B93B9892216B}"/>
                </a:ext>
              </a:extLst>
            </p:cNvPr>
            <p:cNvGrpSpPr/>
            <p:nvPr/>
          </p:nvGrpSpPr>
          <p:grpSpPr>
            <a:xfrm>
              <a:off x="3945036" y="4815840"/>
              <a:ext cx="1567609" cy="2175538"/>
              <a:chOff x="3486993" y="4545072"/>
              <a:chExt cx="1567609" cy="2175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78" r="-38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78" r="-389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1030DAD-9688-EB63-3D36-116B510D2960}"/>
                </a:ext>
              </a:extLst>
            </p:cNvPr>
            <p:cNvGrpSpPr/>
            <p:nvPr/>
          </p:nvGrpSpPr>
          <p:grpSpPr>
            <a:xfrm>
              <a:off x="1331006" y="0"/>
              <a:ext cx="6010500" cy="4815840"/>
              <a:chOff x="1338626" y="-213313"/>
              <a:chExt cx="6010500" cy="481584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E1CB71B-0058-2CB4-5E2C-A7DAE967AB48}"/>
                  </a:ext>
                </a:extLst>
              </p:cNvPr>
              <p:cNvGrpSpPr/>
              <p:nvPr/>
            </p:nvGrpSpPr>
            <p:grpSpPr>
              <a:xfrm>
                <a:off x="1338626" y="-213313"/>
                <a:ext cx="6010500" cy="4815840"/>
                <a:chOff x="995726" y="745492"/>
                <a:chExt cx="6010500" cy="4815840"/>
              </a:xfrm>
            </p:grpSpPr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0725240C-C1FA-7205-1668-05847F02928D}"/>
                    </a:ext>
                  </a:extLst>
                </p:cNvPr>
                <p:cNvSpPr/>
                <p:nvPr/>
              </p:nvSpPr>
              <p:spPr>
                <a:xfrm rot="1565019" flipH="1">
                  <a:off x="3499092" y="1372481"/>
                  <a:ext cx="3507134" cy="1642631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71CFFD79-D7FC-C85A-C4EF-A6F97A21B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8050" y="4380232"/>
                  <a:ext cx="548641" cy="4419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5912C0B-02DC-6938-CACB-F68B38EC4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0" cy="73914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CD202AD0-63A5-C65A-FB81-CD25EEBA9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6E6A736-AED5-34AC-655E-BE63EF87158E}"/>
                    </a:ext>
                  </a:extLst>
                </p:cNvPr>
                <p:cNvSpPr/>
                <p:nvPr/>
              </p:nvSpPr>
              <p:spPr>
                <a:xfrm>
                  <a:off x="2600962" y="478387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B4A904D3-27B8-EBE6-B90B-53254DB270DF}"/>
                    </a:ext>
                  </a:extLst>
                </p:cNvPr>
                <p:cNvSpPr/>
                <p:nvPr/>
              </p:nvSpPr>
              <p:spPr>
                <a:xfrm rot="1565019" flipH="1">
                  <a:off x="2682815" y="2959883"/>
                  <a:ext cx="2452377" cy="132168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EADF0BB-B3E0-C217-5561-1B8B2862699E}"/>
                    </a:ext>
                  </a:extLst>
                </p:cNvPr>
                <p:cNvSpPr/>
                <p:nvPr/>
              </p:nvSpPr>
              <p:spPr>
                <a:xfrm>
                  <a:off x="3568702" y="342751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BC8060B-34BD-7155-D3B0-008306D162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5ADFF2-1B83-1275-04DD-4B5AC7E504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521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2BED1A5-7661-1F9C-B208-9CDFA3635B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4BE4DB2-26F9-D3DC-2325-B1CEC205BF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46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873110-1A1C-D38F-B68E-4714C0857F77}"/>
                    </a:ext>
                  </a:extLst>
                </p:cNvPr>
                <p:cNvSpPr txBox="1"/>
                <p:nvPr/>
              </p:nvSpPr>
              <p:spPr>
                <a:xfrm>
                  <a:off x="995726" y="4601212"/>
                  <a:ext cx="9512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Camera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Coordinate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230" r="-408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F2D1DD-7733-508C-A5DF-7CCC13E6F240}"/>
                    </a:ext>
                  </a:extLst>
                </p:cNvPr>
                <p:cNvSpPr txBox="1"/>
                <p:nvPr/>
              </p:nvSpPr>
              <p:spPr>
                <a:xfrm>
                  <a:off x="2867371" y="1373194"/>
                  <a:ext cx="10416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F967952F-98A0-FD3B-F417-A2E0F93AB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24BCEB09-7C32-DFAB-78CB-2FF06560B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ECD7597-AE87-B441-CDF6-32A20348F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AE16F42-F2D3-BFF8-0388-824A0E7580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7107563-EA8D-CC0A-B7B6-6F7FFCE47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5869CAC-99CB-90CD-223D-EAEC551201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0000" r="-20000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B8E9726-DBDF-F1F6-2BA2-6FCAE2E0112D}"/>
                    </a:ext>
                  </a:extLst>
                </p:cNvPr>
                <p:cNvSpPr/>
                <p:nvPr/>
              </p:nvSpPr>
              <p:spPr>
                <a:xfrm>
                  <a:off x="2131920" y="477397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BCD99E-0934-1A97-14A4-2F2FBDC5E1A9}"/>
                    </a:ext>
                  </a:extLst>
                </p:cNvPr>
                <p:cNvSpPr/>
                <p:nvPr/>
              </p:nvSpPr>
              <p:spPr>
                <a:xfrm>
                  <a:off x="3719103" y="3532049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E058F189-6782-4A8C-6517-C1D8477D566C}"/>
                    </a:ext>
                  </a:extLst>
                </p:cNvPr>
                <p:cNvSpPr/>
                <p:nvPr/>
              </p:nvSpPr>
              <p:spPr>
                <a:xfrm rot="1565019" flipH="1">
                  <a:off x="3990798" y="1607283"/>
                  <a:ext cx="2449222" cy="99752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DD0664C6-1CB8-32C8-4DD4-2DF7CED10866}"/>
                    </a:ext>
                  </a:extLst>
                </p:cNvPr>
                <p:cNvCxnSpPr>
                  <a:cxnSpLocks/>
                  <a:stCxn id="13" idx="7"/>
                </p:cNvCxnSpPr>
                <p:nvPr/>
              </p:nvCxnSpPr>
              <p:spPr>
                <a:xfrm flipV="1">
                  <a:off x="2672507" y="745492"/>
                  <a:ext cx="2850723" cy="40506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2BB3F9E-E4D4-5070-939E-8A6B539A7D41}"/>
                    </a:ext>
                  </a:extLst>
                </p:cNvPr>
                <p:cNvSpPr/>
                <p:nvPr/>
              </p:nvSpPr>
              <p:spPr>
                <a:xfrm>
                  <a:off x="4711702" y="180445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224" r="-6716" b="-3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FF3D413F-73EA-1489-F82A-209A11CCEA3B}"/>
                    </a:ext>
                  </a:extLst>
                </p:cNvPr>
                <p:cNvGrpSpPr/>
                <p:nvPr/>
              </p:nvGrpSpPr>
              <p:grpSpPr>
                <a:xfrm>
                  <a:off x="4069832" y="1096530"/>
                  <a:ext cx="940482" cy="775721"/>
                  <a:chOff x="5890650" y="463198"/>
                  <a:chExt cx="940482" cy="775721"/>
                </a:xfrm>
              </p:grpSpPr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34D09D73-A3CE-7CD1-22D0-955BB80EF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0" cy="73914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9B9DBF9F-1395-F7B8-7C2D-73129894E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678180" cy="3048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3950F3E8-6D4A-7F49-4F8B-32251502B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DE27E15A-E4A8-E8E7-C4DF-8399C33E23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8333" r="-8333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3AA5AF2-D13D-8465-B7CD-203D361738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7A11A5F1-319E-D2F8-C2BA-FD48C0D896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8571" r="-8571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BABE002D-CBB8-605E-B5BA-0DB51FB839CD}"/>
                      </a:ext>
                    </a:extLst>
                  </p:cNvPr>
                  <p:cNvSpPr/>
                  <p:nvPr/>
                </p:nvSpPr>
                <p:spPr>
                  <a:xfrm>
                    <a:off x="6116035" y="463198"/>
                    <a:ext cx="104233" cy="10423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norm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381" r="-2857" b="-306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86D3C61A-8D86-5FC5-227E-F40D37B913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4F8A4273-174B-C4FF-A187-67E15F53EF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725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5B2CE-CCC7-1DC7-C05E-919E94DF7431}"/>
                    </a:ext>
                  </a:extLst>
                </p:cNvPr>
                <p:cNvSpPr txBox="1"/>
                <p:nvPr/>
              </p:nvSpPr>
              <p:spPr>
                <a:xfrm>
                  <a:off x="1818239" y="3047286"/>
                  <a:ext cx="1041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normalized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4D3624EE-DCAA-CAF5-F9BD-EA04709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949" y="1975460"/>
                <a:ext cx="2379593" cy="18849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오른쪽 중괄호 54">
                <a:extLst>
                  <a:ext uri="{FF2B5EF4-FFF2-40B4-BE49-F238E27FC236}">
                    <a16:creationId xmlns:a16="http://schemas.microsoft.com/office/drawing/2014/main" id="{D3A528BE-7002-0055-8118-4C536E8A8CF1}"/>
                  </a:ext>
                </a:extLst>
              </p:cNvPr>
              <p:cNvSpPr/>
              <p:nvPr/>
            </p:nvSpPr>
            <p:spPr>
              <a:xfrm rot="13938779">
                <a:off x="3199531" y="2129708"/>
                <a:ext cx="107233" cy="2039703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475" r="-6557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5000" t="-3846" r="-35000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오른쪽 중괄호 57">
                <a:extLst>
                  <a:ext uri="{FF2B5EF4-FFF2-40B4-BE49-F238E27FC236}">
                    <a16:creationId xmlns:a16="http://schemas.microsoft.com/office/drawing/2014/main" id="{D3A90F7C-4CA0-0C2B-D95A-26B035EE4AFC}"/>
                  </a:ext>
                </a:extLst>
              </p:cNvPr>
              <p:cNvSpPr/>
              <p:nvPr/>
            </p:nvSpPr>
            <p:spPr>
              <a:xfrm rot="13938779">
                <a:off x="3270712" y="-183118"/>
                <a:ext cx="363014" cy="4219195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84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51DB53-5E8D-B4D5-078F-2B31EF256089}"/>
              </a:ext>
            </a:extLst>
          </p:cNvPr>
          <p:cNvGrpSpPr/>
          <p:nvPr/>
        </p:nvGrpSpPr>
        <p:grpSpPr>
          <a:xfrm>
            <a:off x="-782713" y="747654"/>
            <a:ext cx="10297478" cy="5992208"/>
            <a:chOff x="-1420177" y="580042"/>
            <a:chExt cx="10297478" cy="59922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9A1338-641E-44EE-F6D0-1500B39DBC95}"/>
                </a:ext>
              </a:extLst>
            </p:cNvPr>
            <p:cNvGrpSpPr/>
            <p:nvPr/>
          </p:nvGrpSpPr>
          <p:grpSpPr>
            <a:xfrm>
              <a:off x="-1420177" y="580042"/>
              <a:ext cx="10297478" cy="5992208"/>
              <a:chOff x="332423" y="303817"/>
              <a:chExt cx="10297478" cy="599220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EB2C92D-E65F-2272-5EF9-A80AEABC5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130"/>
              <a:stretch/>
            </p:blipFill>
            <p:spPr>
              <a:xfrm>
                <a:off x="332423" y="303817"/>
                <a:ext cx="10297478" cy="5992208"/>
              </a:xfrm>
              <a:prstGeom prst="rect">
                <a:avLst/>
              </a:prstGeom>
            </p:spPr>
          </p:pic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F65CE18-10DD-CD92-CB40-1C503EA1598C}"/>
                  </a:ext>
                </a:extLst>
              </p:cNvPr>
              <p:cNvCxnSpPr/>
              <p:nvPr/>
            </p:nvCxnSpPr>
            <p:spPr>
              <a:xfrm>
                <a:off x="4347277" y="3056542"/>
                <a:ext cx="57327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9C29A22-7172-D647-FF99-6C7A0C205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77" y="2558070"/>
                <a:ext cx="28575" cy="51840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48A7A-D441-E0A8-9491-49B88604C389}"/>
                  </a:ext>
                </a:extLst>
              </p:cNvPr>
              <p:cNvSpPr txBox="1"/>
              <p:nvPr/>
            </p:nvSpPr>
            <p:spPr>
              <a:xfrm>
                <a:off x="4375852" y="3076476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C03B0B-64B5-658F-E398-F099A2B673A8}"/>
                  </a:ext>
                </a:extLst>
              </p:cNvPr>
              <p:cNvSpPr txBox="1"/>
              <p:nvPr/>
            </p:nvSpPr>
            <p:spPr>
              <a:xfrm>
                <a:off x="3812877" y="2645724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BCF5B-36BC-8440-A310-8820569B7828}"/>
                </a:ext>
              </a:extLst>
            </p:cNvPr>
            <p:cNvSpPr txBox="1"/>
            <p:nvPr/>
          </p:nvSpPr>
          <p:spPr>
            <a:xfrm>
              <a:off x="-485775" y="15046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CFA71-D82B-4687-C377-02E35E510F2C}"/>
                </a:ext>
              </a:extLst>
            </p:cNvPr>
            <p:cNvSpPr txBox="1"/>
            <p:nvPr/>
          </p:nvSpPr>
          <p:spPr>
            <a:xfrm>
              <a:off x="-396448" y="20380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E9F63-BD4A-40B4-12E3-0FB86530053E}"/>
                </a:ext>
              </a:extLst>
            </p:cNvPr>
            <p:cNvSpPr txBox="1"/>
            <p:nvPr/>
          </p:nvSpPr>
          <p:spPr>
            <a:xfrm>
              <a:off x="-312722" y="254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36691-1449-EA1C-FCCF-3DD1173C4406}"/>
                </a:ext>
              </a:extLst>
            </p:cNvPr>
            <p:cNvSpPr txBox="1"/>
            <p:nvPr/>
          </p:nvSpPr>
          <p:spPr>
            <a:xfrm>
              <a:off x="-249451" y="30216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319DE4-7433-9BC7-055A-82EAC7656BDB}"/>
                </a:ext>
              </a:extLst>
            </p:cNvPr>
            <p:cNvSpPr txBox="1"/>
            <p:nvPr/>
          </p:nvSpPr>
          <p:spPr>
            <a:xfrm>
              <a:off x="-160124" y="34761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985822-1C66-5586-552F-43668EF1BACB}"/>
                </a:ext>
              </a:extLst>
            </p:cNvPr>
            <p:cNvSpPr txBox="1"/>
            <p:nvPr/>
          </p:nvSpPr>
          <p:spPr>
            <a:xfrm>
              <a:off x="-104973" y="39307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886A11-DD22-D18A-FF2E-7D4B17BF5B15}"/>
                </a:ext>
              </a:extLst>
            </p:cNvPr>
            <p:cNvSpPr txBox="1"/>
            <p:nvPr/>
          </p:nvSpPr>
          <p:spPr>
            <a:xfrm>
              <a:off x="-13325" y="43510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DD75C-9C60-590B-E261-164EAB81B8DF}"/>
                </a:ext>
              </a:extLst>
            </p:cNvPr>
            <p:cNvSpPr txBox="1"/>
            <p:nvPr/>
          </p:nvSpPr>
          <p:spPr>
            <a:xfrm>
              <a:off x="47625" y="47714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⑧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59117-0144-7CF4-CD12-1949FF42C4A7}"/>
                </a:ext>
              </a:extLst>
            </p:cNvPr>
            <p:cNvSpPr txBox="1"/>
            <p:nvPr/>
          </p:nvSpPr>
          <p:spPr>
            <a:xfrm>
              <a:off x="102776" y="51693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AD6D8-0050-CEFD-AED0-99F00710B952}"/>
                </a:ext>
              </a:extLst>
            </p:cNvPr>
            <p:cNvSpPr txBox="1"/>
            <p:nvPr/>
          </p:nvSpPr>
          <p:spPr>
            <a:xfrm>
              <a:off x="166047" y="55672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81F95-2375-1B99-899F-D5C119CB91BC}"/>
                </a:ext>
              </a:extLst>
            </p:cNvPr>
            <p:cNvSpPr txBox="1"/>
            <p:nvPr/>
          </p:nvSpPr>
          <p:spPr>
            <a:xfrm>
              <a:off x="83726" y="1518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D702A1-ADAA-75FA-47FB-DD5D89DC99A5}"/>
                </a:ext>
              </a:extLst>
            </p:cNvPr>
            <p:cNvSpPr txBox="1"/>
            <p:nvPr/>
          </p:nvSpPr>
          <p:spPr>
            <a:xfrm>
              <a:off x="658291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3399F1-F773-C4FA-5625-020228E64C91}"/>
                </a:ext>
              </a:extLst>
            </p:cNvPr>
            <p:cNvSpPr txBox="1"/>
            <p:nvPr/>
          </p:nvSpPr>
          <p:spPr>
            <a:xfrm>
              <a:off x="1225877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④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22E5DA-738E-BB55-3F22-0FA53F0D4D7A}"/>
                </a:ext>
              </a:extLst>
            </p:cNvPr>
            <p:cNvSpPr txBox="1"/>
            <p:nvPr/>
          </p:nvSpPr>
          <p:spPr>
            <a:xfrm>
              <a:off x="1789663" y="15663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69A1B3-3199-B28A-B96F-1CBE16E744FC}"/>
                </a:ext>
              </a:extLst>
            </p:cNvPr>
            <p:cNvSpPr txBox="1"/>
            <p:nvPr/>
          </p:nvSpPr>
          <p:spPr>
            <a:xfrm>
              <a:off x="2369943" y="15970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9F9B3-8D09-6E6F-50BB-825A18571115}"/>
                </a:ext>
              </a:extLst>
            </p:cNvPr>
            <p:cNvSpPr txBox="1"/>
            <p:nvPr/>
          </p:nvSpPr>
          <p:spPr>
            <a:xfrm>
              <a:off x="2931814" y="16059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4688C-9CC9-1D59-472C-E89902C51A76}"/>
                </a:ext>
              </a:extLst>
            </p:cNvPr>
            <p:cNvSpPr txBox="1"/>
            <p:nvPr/>
          </p:nvSpPr>
          <p:spPr>
            <a:xfrm>
              <a:off x="3493685" y="16065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⑧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E1D5A-AE0C-AD7C-7811-8432F4A38FBD}"/>
                </a:ext>
              </a:extLst>
            </p:cNvPr>
            <p:cNvSpPr txBox="1"/>
            <p:nvPr/>
          </p:nvSpPr>
          <p:spPr>
            <a:xfrm>
              <a:off x="4055556" y="16257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4C605C-1353-CBA6-294D-DF318AC53D1B}"/>
                </a:ext>
              </a:extLst>
            </p:cNvPr>
            <p:cNvSpPr txBox="1"/>
            <p:nvPr/>
          </p:nvSpPr>
          <p:spPr>
            <a:xfrm>
              <a:off x="4617427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AF20A6-E6EE-4349-BCB3-6DD5CAEF3573}"/>
                </a:ext>
              </a:extLst>
            </p:cNvPr>
            <p:cNvSpPr txBox="1"/>
            <p:nvPr/>
          </p:nvSpPr>
          <p:spPr>
            <a:xfrm>
              <a:off x="5179298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⑪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27690F-075F-9C6B-3243-37FC76FF9424}"/>
                </a:ext>
              </a:extLst>
            </p:cNvPr>
            <p:cNvSpPr txBox="1"/>
            <p:nvPr/>
          </p:nvSpPr>
          <p:spPr>
            <a:xfrm>
              <a:off x="574116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⑫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E0803-A647-9FD6-0FB3-F4FA2B917861}"/>
                </a:ext>
              </a:extLst>
            </p:cNvPr>
            <p:cNvSpPr txBox="1"/>
            <p:nvPr/>
          </p:nvSpPr>
          <p:spPr>
            <a:xfrm>
              <a:off x="632907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D12C08-899C-7780-4129-522E25CC838C}"/>
                </a:ext>
              </a:extLst>
            </p:cNvPr>
            <p:cNvSpPr txBox="1"/>
            <p:nvPr/>
          </p:nvSpPr>
          <p:spPr>
            <a:xfrm>
              <a:off x="690364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1E12A6-5B00-B49E-9754-9D1DDB28A9B5}"/>
                </a:ext>
              </a:extLst>
            </p:cNvPr>
            <p:cNvSpPr txBox="1"/>
            <p:nvPr/>
          </p:nvSpPr>
          <p:spPr>
            <a:xfrm>
              <a:off x="747497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0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BA4FE4-E8AC-11DD-CE28-1FDA9F7A1449}"/>
              </a:ext>
            </a:extLst>
          </p:cNvPr>
          <p:cNvGrpSpPr/>
          <p:nvPr/>
        </p:nvGrpSpPr>
        <p:grpSpPr>
          <a:xfrm>
            <a:off x="1129043" y="883851"/>
            <a:ext cx="5456634" cy="4575253"/>
            <a:chOff x="1129043" y="883851"/>
            <a:chExt cx="5456634" cy="4575253"/>
          </a:xfrm>
        </p:grpSpPr>
        <p:pic>
          <p:nvPicPr>
            <p:cNvPr id="5" name="그림 4" descr="텍스트, 번호, 폰트이(가) 표시된 사진&#10;&#10;자동 생성된 설명">
              <a:extLst>
                <a:ext uri="{FF2B5EF4-FFF2-40B4-BE49-F238E27FC236}">
                  <a16:creationId xmlns:a16="http://schemas.microsoft.com/office/drawing/2014/main" id="{D77C27B8-050B-A98A-3B57-DA7C1FF9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043" y="1199802"/>
              <a:ext cx="4420217" cy="39534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0778B2-AD32-15AF-4AFD-469EA4622519}"/>
                </a:ext>
              </a:extLst>
            </p:cNvPr>
            <p:cNvSpPr/>
            <p:nvPr/>
          </p:nvSpPr>
          <p:spPr>
            <a:xfrm>
              <a:off x="1412543" y="1398896"/>
              <a:ext cx="2053988" cy="3754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EF5C9-C86E-7A25-8327-E83E8264D1BC}"/>
                </a:ext>
              </a:extLst>
            </p:cNvPr>
            <p:cNvSpPr txBox="1"/>
            <p:nvPr/>
          </p:nvSpPr>
          <p:spPr>
            <a:xfrm>
              <a:off x="1344304" y="5182105"/>
              <a:ext cx="365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manual_checkboard_points_extractor.py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로 추출함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F6F1E-4253-6810-0F67-BF87D991506D}"/>
                </a:ext>
              </a:extLst>
            </p:cNvPr>
            <p:cNvSpPr txBox="1"/>
            <p:nvPr/>
          </p:nvSpPr>
          <p:spPr>
            <a:xfrm>
              <a:off x="2677235" y="883851"/>
              <a:ext cx="3908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원점을 기준으로 체커보드 패턴을 이용하여 계산함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5C42D1-D9F1-0086-0ABA-D128ECD6562A}"/>
                </a:ext>
              </a:extLst>
            </p:cNvPr>
            <p:cNvSpPr/>
            <p:nvPr/>
          </p:nvSpPr>
          <p:spPr>
            <a:xfrm>
              <a:off x="3480901" y="1398896"/>
              <a:ext cx="2053988" cy="37543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993C7B-45D9-0846-2DC3-94C243B85010}"/>
              </a:ext>
            </a:extLst>
          </p:cNvPr>
          <p:cNvGrpSpPr/>
          <p:nvPr/>
        </p:nvGrpSpPr>
        <p:grpSpPr>
          <a:xfrm>
            <a:off x="6174902" y="2071395"/>
            <a:ext cx="5866542" cy="2409333"/>
            <a:chOff x="6400800" y="2153944"/>
            <a:chExt cx="5866542" cy="2409333"/>
          </a:xfrm>
        </p:grpSpPr>
        <p:pic>
          <p:nvPicPr>
            <p:cNvPr id="3" name="그림 2" descr="원, 어안, 어안 렌즈, 거울이(가) 표시된 사진&#10;&#10;자동 생성된 설명">
              <a:extLst>
                <a:ext uri="{FF2B5EF4-FFF2-40B4-BE49-F238E27FC236}">
                  <a16:creationId xmlns:a16="http://schemas.microsoft.com/office/drawing/2014/main" id="{D4994A02-B0A7-5C25-36FB-E38069249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1" t="73815" r="22020"/>
            <a:stretch/>
          </p:blipFill>
          <p:spPr>
            <a:xfrm>
              <a:off x="6400800" y="2153944"/>
              <a:ext cx="5866542" cy="2151925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7189C4B-AF10-1272-DD07-86AECBAB3E3B}"/>
                </a:ext>
              </a:extLst>
            </p:cNvPr>
            <p:cNvSpPr/>
            <p:nvPr/>
          </p:nvSpPr>
          <p:spPr>
            <a:xfrm>
              <a:off x="9210242" y="4103173"/>
              <a:ext cx="88711" cy="887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C1F07B-7171-EA43-0AC9-51BEEEE02E00}"/>
                </a:ext>
              </a:extLst>
            </p:cNvPr>
            <p:cNvSpPr txBox="1"/>
            <p:nvPr/>
          </p:nvSpPr>
          <p:spPr>
            <a:xfrm>
              <a:off x="8515823" y="4286278"/>
              <a:ext cx="1723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Z)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(0, 0, 0.04)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7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304</Words>
  <Application>Microsoft Office PowerPoint</Application>
  <PresentationFormat>와이드스크린</PresentationFormat>
  <Paragraphs>151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8</cp:revision>
  <dcterms:created xsi:type="dcterms:W3CDTF">2022-11-13T09:01:44Z</dcterms:created>
  <dcterms:modified xsi:type="dcterms:W3CDTF">2024-07-28T06:35:34Z</dcterms:modified>
</cp:coreProperties>
</file>